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6"/>
  </p:notesMasterIdLst>
  <p:sldIdLst>
    <p:sldId id="256" r:id="rId2"/>
    <p:sldId id="257" r:id="rId3"/>
    <p:sldId id="269" r:id="rId4"/>
    <p:sldId id="303" r:id="rId5"/>
    <p:sldId id="258" r:id="rId6"/>
    <p:sldId id="273" r:id="rId7"/>
    <p:sldId id="276" r:id="rId8"/>
    <p:sldId id="274" r:id="rId9"/>
    <p:sldId id="277" r:id="rId10"/>
    <p:sldId id="279" r:id="rId11"/>
    <p:sldId id="270" r:id="rId12"/>
    <p:sldId id="271" r:id="rId13"/>
    <p:sldId id="272" r:id="rId14"/>
    <p:sldId id="281" r:id="rId15"/>
    <p:sldId id="280" r:id="rId16"/>
    <p:sldId id="283" r:id="rId17"/>
    <p:sldId id="287" r:id="rId18"/>
    <p:sldId id="284" r:id="rId19"/>
    <p:sldId id="285" r:id="rId20"/>
    <p:sldId id="288" r:id="rId21"/>
    <p:sldId id="282" r:id="rId22"/>
    <p:sldId id="289" r:id="rId23"/>
    <p:sldId id="292" r:id="rId24"/>
    <p:sldId id="291" r:id="rId25"/>
    <p:sldId id="293" r:id="rId26"/>
    <p:sldId id="278" r:id="rId27"/>
    <p:sldId id="294" r:id="rId28"/>
    <p:sldId id="296" r:id="rId29"/>
    <p:sldId id="295" r:id="rId30"/>
    <p:sldId id="297" r:id="rId31"/>
    <p:sldId id="298" r:id="rId32"/>
    <p:sldId id="300" r:id="rId33"/>
    <p:sldId id="302" r:id="rId34"/>
    <p:sldId id="29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013"/>
    <p:restoredTop sz="96327"/>
  </p:normalViewPr>
  <p:slideViewPr>
    <p:cSldViewPr snapToGrid="0" snapToObjects="1">
      <p:cViewPr varScale="1">
        <p:scale>
          <a:sx n="110" d="100"/>
          <a:sy n="110" d="100"/>
        </p:scale>
        <p:origin x="11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91D3293C-20A9-4880-BBC4-115DEE3B0A7D}"/>
    <pc:docChg chg="custSel delSld modSld sldOrd">
      <pc:chgData name="Robert McKnight" userId="d5c7fb24-67df-49c0-a0e8-7fe946ae099c" providerId="ADAL" clId="{91D3293C-20A9-4880-BBC4-115DEE3B0A7D}" dt="2024-02-12T02:06:37.849" v="249" actId="20577"/>
      <pc:docMkLst>
        <pc:docMk/>
      </pc:docMkLst>
      <pc:sldChg chg="modSp mod">
        <pc:chgData name="Robert McKnight" userId="d5c7fb24-67df-49c0-a0e8-7fe946ae099c" providerId="ADAL" clId="{91D3293C-20A9-4880-BBC4-115DEE3B0A7D}" dt="2024-02-12T01:54:19.472" v="1" actId="20577"/>
        <pc:sldMkLst>
          <pc:docMk/>
          <pc:sldMk cId="1077586671" sldId="256"/>
        </pc:sldMkLst>
        <pc:spChg chg="mod">
          <ac:chgData name="Robert McKnight" userId="d5c7fb24-67df-49c0-a0e8-7fe946ae099c" providerId="ADAL" clId="{91D3293C-20A9-4880-BBC4-115DEE3B0A7D}" dt="2024-02-12T01:54:19.472" v="1" actId="20577"/>
          <ac:spMkLst>
            <pc:docMk/>
            <pc:sldMk cId="1077586671" sldId="256"/>
            <ac:spMk id="2" creationId="{A7F2B5DE-6445-CC49-9F8E-7C9072991AF6}"/>
          </ac:spMkLst>
        </pc:spChg>
      </pc:sldChg>
      <pc:sldChg chg="delSp mod">
        <pc:chgData name="Robert McKnight" userId="d5c7fb24-67df-49c0-a0e8-7fe946ae099c" providerId="ADAL" clId="{91D3293C-20A9-4880-BBC4-115DEE3B0A7D}" dt="2024-02-12T02:01:17.226" v="13" actId="478"/>
        <pc:sldMkLst>
          <pc:docMk/>
          <pc:sldMk cId="3244590200" sldId="277"/>
        </pc:sldMkLst>
        <pc:spChg chg="del">
          <ac:chgData name="Robert McKnight" userId="d5c7fb24-67df-49c0-a0e8-7fe946ae099c" providerId="ADAL" clId="{91D3293C-20A9-4880-BBC4-115DEE3B0A7D}" dt="2024-02-12T02:01:17.226" v="13" actId="478"/>
          <ac:spMkLst>
            <pc:docMk/>
            <pc:sldMk cId="3244590200" sldId="277"/>
            <ac:spMk id="4" creationId="{5293465A-4C2A-754E-8F5A-63A08A730A0E}"/>
          </ac:spMkLst>
        </pc:spChg>
      </pc:sldChg>
      <pc:sldChg chg="ord">
        <pc:chgData name="Robert McKnight" userId="d5c7fb24-67df-49c0-a0e8-7fe946ae099c" providerId="ADAL" clId="{91D3293C-20A9-4880-BBC4-115DEE3B0A7D}" dt="2024-02-12T02:00:41.008" v="12"/>
        <pc:sldMkLst>
          <pc:docMk/>
          <pc:sldMk cId="314394579" sldId="278"/>
        </pc:sldMkLst>
      </pc:sldChg>
      <pc:sldChg chg="modSp mod">
        <pc:chgData name="Robert McKnight" userId="d5c7fb24-67df-49c0-a0e8-7fe946ae099c" providerId="ADAL" clId="{91D3293C-20A9-4880-BBC4-115DEE3B0A7D}" dt="2024-02-12T02:06:37.849" v="249" actId="20577"/>
        <pc:sldMkLst>
          <pc:docMk/>
          <pc:sldMk cId="1532891509" sldId="279"/>
        </pc:sldMkLst>
        <pc:spChg chg="mod">
          <ac:chgData name="Robert McKnight" userId="d5c7fb24-67df-49c0-a0e8-7fe946ae099c" providerId="ADAL" clId="{91D3293C-20A9-4880-BBC4-115DEE3B0A7D}" dt="2024-02-12T02:06:37.849" v="249" actId="20577"/>
          <ac:spMkLst>
            <pc:docMk/>
            <pc:sldMk cId="1532891509" sldId="279"/>
            <ac:spMk id="3" creationId="{BAF2DC99-4E78-D647-A5B3-D458A04CF9C9}"/>
          </ac:spMkLst>
        </pc:spChg>
      </pc:sldChg>
      <pc:sldChg chg="ord">
        <pc:chgData name="Robert McKnight" userId="d5c7fb24-67df-49c0-a0e8-7fe946ae099c" providerId="ADAL" clId="{91D3293C-20A9-4880-BBC4-115DEE3B0A7D}" dt="2024-02-12T01:57:40.377" v="3"/>
        <pc:sldMkLst>
          <pc:docMk/>
          <pc:sldMk cId="796044809" sldId="282"/>
        </pc:sldMkLst>
      </pc:sldChg>
      <pc:sldChg chg="del">
        <pc:chgData name="Robert McKnight" userId="d5c7fb24-67df-49c0-a0e8-7fe946ae099c" providerId="ADAL" clId="{91D3293C-20A9-4880-BBC4-115DEE3B0A7D}" dt="2024-02-12T01:58:49.876" v="4" actId="47"/>
        <pc:sldMkLst>
          <pc:docMk/>
          <pc:sldMk cId="4021539600" sldId="28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12/02/2024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2/12/2024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2/12/2024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2/12/2024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xkcd.com/327/"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gi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[1]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3679189"/>
          </a:xfrm>
        </p:spPr>
        <p:txBody>
          <a:bodyPr anchor="t">
            <a:normAutofit/>
          </a:bodyPr>
          <a:lstStyle/>
          <a:p>
            <a:r>
              <a:rPr lang="en-AU" sz="1600" dirty="0"/>
              <a:t>Games company</a:t>
            </a:r>
          </a:p>
          <a:p>
            <a:r>
              <a:rPr lang="en-AU" sz="1600" dirty="0"/>
              <a:t>Developing new product </a:t>
            </a:r>
          </a:p>
          <a:p>
            <a:r>
              <a:rPr lang="en-AU" sz="1600" dirty="0"/>
              <a:t>Using Slack to communicate</a:t>
            </a:r>
          </a:p>
          <a:p>
            <a:endParaRPr lang="en-AU" sz="1600" dirty="0"/>
          </a:p>
          <a:p>
            <a:r>
              <a:rPr lang="en-AU" sz="1600" dirty="0"/>
              <a:t>GTA6 leak in September 2022</a:t>
            </a:r>
          </a:p>
          <a:p>
            <a:r>
              <a:rPr lang="en-AU" sz="1600" dirty="0"/>
              <a:t>Lapsus$ hacker “</a:t>
            </a:r>
            <a:r>
              <a:rPr lang="en-AU" sz="1600" dirty="0" err="1"/>
              <a:t>Teapotuberhacker</a:t>
            </a:r>
            <a:r>
              <a:rPr lang="en-AU" sz="1600" dirty="0"/>
              <a:t>”</a:t>
            </a:r>
          </a:p>
          <a:p>
            <a:pPr lvl="1"/>
            <a:r>
              <a:rPr lang="en-AU" sz="1400" dirty="0"/>
              <a:t>17 years old</a:t>
            </a:r>
          </a:p>
          <a:p>
            <a:pPr lvl="1"/>
            <a:r>
              <a:rPr lang="en-AU" sz="1400" dirty="0"/>
              <a:t>Hacked rockstar while on Bail and under police protection using a mobile phone, Smart TV and Amazon Fire TV Stick.</a:t>
            </a:r>
          </a:p>
        </p:txBody>
      </p:sp>
    </p:spTree>
    <p:extLst>
      <p:ext uri="{BB962C8B-B14F-4D97-AF65-F5344CB8AC3E}">
        <p14:creationId xmlns:p14="http://schemas.microsoft.com/office/powerpoint/2010/main" val="153289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a:t>
            </a:r>
            <a:r>
              <a:rPr lang="en-AU" dirty="0"/>
              <a:t> XKCD </a:t>
            </a:r>
            <a:r>
              <a:rPr lang="en-AU" dirty="0">
                <a:hlinkClick r:id="rId2"/>
              </a:rPr>
              <a:t>https://xkcd.com/327/</a:t>
            </a:r>
            <a:r>
              <a:rPr lang="en-AU" dirty="0"/>
              <a:t> </a:t>
            </a:r>
            <a:endParaRPr lang="en-US" dirty="0"/>
          </a:p>
        </p:txBody>
      </p:sp>
      <p:pic>
        <p:nvPicPr>
          <p:cNvPr id="2052" name="Picture 4" descr="Her daughter is named Help I'm trapped in a driver's license factory.">
            <a:extLst>
              <a:ext uri="{FF2B5EF4-FFF2-40B4-BE49-F238E27FC236}">
                <a16:creationId xmlns:a16="http://schemas.microsoft.com/office/drawing/2014/main" id="{7C12360B-CBE6-FE45-AA35-BD217B5BF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303" y="2047875"/>
            <a:ext cx="8973941" cy="27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83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25414</TotalTime>
  <Words>2235</Words>
  <Application>Microsoft Office PowerPoint</Application>
  <PresentationFormat>Widescreen</PresentationFormat>
  <Paragraphs>280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Georgia Pro Cond Light</vt:lpstr>
      <vt:lpstr>Helvetica Neue Light</vt:lpstr>
      <vt:lpstr>Speak Pro</vt:lpstr>
      <vt:lpstr>Wingdings 2</vt:lpstr>
      <vt:lpstr>SlateVTI</vt:lpstr>
      <vt:lpstr>CITS1003 Introduction to Cybersecurity [1]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Scenario</vt:lpstr>
      <vt:lpstr>Confidentiality</vt:lpstr>
      <vt:lpstr>Confidentiality, Privacy and Data Protection</vt:lpstr>
      <vt:lpstr>Keeping things confidential</vt:lpstr>
      <vt:lpstr>Integrity</vt:lpstr>
      <vt:lpstr>Integrity</vt:lpstr>
      <vt:lpstr>Availability</vt:lpstr>
      <vt:lpstr>Identity and Authentication</vt:lpstr>
      <vt:lpstr>Identity and Authentication</vt:lpstr>
      <vt:lpstr>Authorization</vt:lpstr>
      <vt:lpstr>Accountability</vt:lpstr>
      <vt:lpstr>Non-repudiation</vt:lpstr>
      <vt:lpstr>Risk Management</vt:lpstr>
      <vt:lpstr>Risk Analysis</vt:lpstr>
      <vt:lpstr>Quantitative Risk Assessment</vt:lpstr>
      <vt:lpstr>Example</vt:lpstr>
      <vt:lpstr>Terms: Risk Responses</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91</cp:revision>
  <dcterms:created xsi:type="dcterms:W3CDTF">2020-01-13T04:26:47Z</dcterms:created>
  <dcterms:modified xsi:type="dcterms:W3CDTF">2024-02-12T02:06:41Z</dcterms:modified>
</cp:coreProperties>
</file>